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80f051158d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80f051158d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80f051158d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0f051158d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80f051158d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80f051158d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0f051158d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0f051158d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80f051158d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80f051158d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80f051158d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0f051158d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80f051158d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0f051158d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80f051158d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80f051158d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80f051158d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80f051158d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80f051158d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0f051158d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自定义版式">
  <p:cSld name="自定义版式">
    <p:spTree>
      <p:nvGrpSpPr>
        <p:cNvPr id="11" name="Shape 11"/>
        <p:cNvGrpSpPr/>
        <p:nvPr/>
      </p:nvGrpSpPr>
      <p:grpSpPr>
        <a:xfrm>
          <a:off x="0" y="0"/>
          <a:ext cx="0" cy="0"/>
          <a:chOff x="0" y="0"/>
          <a:chExt cx="0" cy="0"/>
        </a:xfrm>
      </p:grpSpPr>
      <p:sp>
        <p:nvSpPr>
          <p:cNvPr id="12" name="Google Shape;12;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Google Shape;13;p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 name="Google Shape;14;p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Google Shape;15;p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幻灯片">
  <p:cSld name="标题幻灯片">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rot="-5400000">
            <a:off x="-1357992" y="1357994"/>
            <a:ext cx="5143499" cy="2427514"/>
          </a:xfrm>
          <a:prstGeom prst="rect">
            <a:avLst/>
          </a:prstGeom>
          <a:noFill/>
          <a:ln>
            <a:noFill/>
          </a:ln>
        </p:spPr>
      </p:pic>
      <p:pic>
        <p:nvPicPr>
          <p:cNvPr id="18" name="Google Shape;18;p3"/>
          <p:cNvPicPr preferRelativeResize="0"/>
          <p:nvPr/>
        </p:nvPicPr>
        <p:blipFill rotWithShape="1">
          <a:blip r:embed="rId2">
            <a:alphaModFix/>
          </a:blip>
          <a:srcRect b="0" l="0" r="0" t="0"/>
          <a:stretch/>
        </p:blipFill>
        <p:spPr>
          <a:xfrm flipH="1" rot="5400000">
            <a:off x="5358494" y="1357994"/>
            <a:ext cx="5143499" cy="2427514"/>
          </a:xfrm>
          <a:prstGeom prst="rect">
            <a:avLst/>
          </a:prstGeom>
          <a:noFill/>
          <a:ln>
            <a:noFill/>
          </a:ln>
        </p:spPr>
      </p:pic>
      <p:sp>
        <p:nvSpPr>
          <p:cNvPr id="19" name="Google Shape;19;p3"/>
          <p:cNvSpPr/>
          <p:nvPr/>
        </p:nvSpPr>
        <p:spPr>
          <a:xfrm>
            <a:off x="2664278" y="1367344"/>
            <a:ext cx="3815400" cy="2169600"/>
          </a:xfrm>
          <a:prstGeom prst="rect">
            <a:avLst/>
          </a:prstGeom>
          <a:noFill/>
          <a:ln cap="flat" cmpd="sng" w="38100">
            <a:solidFill>
              <a:schemeClr val="accent2">
                <a:alpha val="36862"/>
              </a:scheme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20" name="Google Shape;20;p3"/>
          <p:cNvGrpSpPr/>
          <p:nvPr/>
        </p:nvGrpSpPr>
        <p:grpSpPr>
          <a:xfrm>
            <a:off x="2664211" y="1354345"/>
            <a:ext cx="848595" cy="848595"/>
            <a:chOff x="4492171" y="2097756"/>
            <a:chExt cx="950700" cy="950700"/>
          </a:xfrm>
        </p:grpSpPr>
        <p:cxnSp>
          <p:nvCxnSpPr>
            <p:cNvPr id="21" name="Google Shape;21;p3"/>
            <p:cNvCxnSpPr/>
            <p:nvPr/>
          </p:nvCxnSpPr>
          <p:spPr>
            <a:xfrm>
              <a:off x="4492171" y="2112284"/>
              <a:ext cx="950700" cy="0"/>
            </a:xfrm>
            <a:prstGeom prst="straightConnector1">
              <a:avLst/>
            </a:prstGeom>
            <a:noFill/>
            <a:ln cap="flat" cmpd="sng" w="38100">
              <a:solidFill>
                <a:schemeClr val="accent1"/>
              </a:solidFill>
              <a:prstDash val="solid"/>
              <a:miter lim="800000"/>
              <a:headEnd len="sm" w="sm" type="none"/>
              <a:tailEnd len="sm" w="sm" type="none"/>
            </a:ln>
          </p:spPr>
        </p:cxnSp>
        <p:cxnSp>
          <p:nvCxnSpPr>
            <p:cNvPr id="22" name="Google Shape;22;p3"/>
            <p:cNvCxnSpPr/>
            <p:nvPr/>
          </p:nvCxnSpPr>
          <p:spPr>
            <a:xfrm rot="-5400000">
              <a:off x="4016821" y="2573106"/>
              <a:ext cx="950700" cy="0"/>
            </a:xfrm>
            <a:prstGeom prst="straightConnector1">
              <a:avLst/>
            </a:prstGeom>
            <a:noFill/>
            <a:ln cap="flat" cmpd="sng" w="38100">
              <a:solidFill>
                <a:schemeClr val="accent1"/>
              </a:solidFill>
              <a:prstDash val="solid"/>
              <a:miter lim="800000"/>
              <a:headEnd len="sm" w="sm" type="none"/>
              <a:tailEnd len="sm" w="sm" type="none"/>
            </a:ln>
          </p:spPr>
        </p:cxnSp>
      </p:grpSp>
      <p:grpSp>
        <p:nvGrpSpPr>
          <p:cNvPr id="23" name="Google Shape;23;p3"/>
          <p:cNvGrpSpPr/>
          <p:nvPr/>
        </p:nvGrpSpPr>
        <p:grpSpPr>
          <a:xfrm rot="10800000">
            <a:off x="5631193" y="2701416"/>
            <a:ext cx="848595" cy="848595"/>
            <a:chOff x="4492171" y="2097756"/>
            <a:chExt cx="950700" cy="950700"/>
          </a:xfrm>
        </p:grpSpPr>
        <p:cxnSp>
          <p:nvCxnSpPr>
            <p:cNvPr id="24" name="Google Shape;24;p3"/>
            <p:cNvCxnSpPr/>
            <p:nvPr/>
          </p:nvCxnSpPr>
          <p:spPr>
            <a:xfrm>
              <a:off x="4492171" y="2112284"/>
              <a:ext cx="950700" cy="0"/>
            </a:xfrm>
            <a:prstGeom prst="straightConnector1">
              <a:avLst/>
            </a:prstGeom>
            <a:noFill/>
            <a:ln cap="flat" cmpd="sng" w="38100">
              <a:solidFill>
                <a:schemeClr val="accent1"/>
              </a:solidFill>
              <a:prstDash val="solid"/>
              <a:miter lim="800000"/>
              <a:headEnd len="sm" w="sm" type="none"/>
              <a:tailEnd len="sm" w="sm" type="none"/>
            </a:ln>
          </p:spPr>
        </p:cxnSp>
        <p:cxnSp>
          <p:nvCxnSpPr>
            <p:cNvPr id="25" name="Google Shape;25;p3"/>
            <p:cNvCxnSpPr/>
            <p:nvPr/>
          </p:nvCxnSpPr>
          <p:spPr>
            <a:xfrm rot="-5400000">
              <a:off x="4016821" y="2573106"/>
              <a:ext cx="950700" cy="0"/>
            </a:xfrm>
            <a:prstGeom prst="straightConnector1">
              <a:avLst/>
            </a:prstGeom>
            <a:noFill/>
            <a:ln cap="flat" cmpd="sng" w="38100">
              <a:solidFill>
                <a:schemeClr val="accent1"/>
              </a:solidFill>
              <a:prstDash val="solid"/>
              <a:miter lim="800000"/>
              <a:headEnd len="sm" w="sm" type="none"/>
              <a:tailEnd len="sm" w="sm" type="none"/>
            </a:ln>
          </p:spPr>
        </p:cxnSp>
      </p:grpSp>
      <p:sp>
        <p:nvSpPr>
          <p:cNvPr id="26" name="Google Shape;26;p3"/>
          <p:cNvSpPr txBox="1"/>
          <p:nvPr>
            <p:ph type="ctrTitle"/>
          </p:nvPr>
        </p:nvSpPr>
        <p:spPr>
          <a:xfrm>
            <a:off x="2664277" y="1636156"/>
            <a:ext cx="3815400" cy="648300"/>
          </a:xfrm>
          <a:prstGeom prst="rect">
            <a:avLst/>
          </a:prstGeom>
          <a:noFill/>
          <a:ln>
            <a:noFill/>
          </a:ln>
        </p:spPr>
        <p:txBody>
          <a:bodyPr anchorCtr="0" anchor="b" bIns="35100" lIns="67500" spcFirstLastPara="1" rIns="67500" wrap="square" tIns="35100">
            <a:noAutofit/>
          </a:bodyPr>
          <a:lstStyle>
            <a:lvl1pPr lvl="0" algn="ctr">
              <a:lnSpc>
                <a:spcPct val="90000"/>
              </a:lnSpc>
              <a:spcBef>
                <a:spcPts val="0"/>
              </a:spcBef>
              <a:spcAft>
                <a:spcPts val="0"/>
              </a:spcAft>
              <a:buClr>
                <a:schemeClr val="dk2"/>
              </a:buClr>
              <a:buSzPts val="3300"/>
              <a:buFont typeface="Arial"/>
              <a:buNone/>
              <a:defRPr sz="33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7" name="Google Shape;27;p3"/>
          <p:cNvSpPr txBox="1"/>
          <p:nvPr>
            <p:ph idx="1" type="subTitle"/>
          </p:nvPr>
        </p:nvSpPr>
        <p:spPr>
          <a:xfrm>
            <a:off x="2664277" y="2782879"/>
            <a:ext cx="3815400" cy="485400"/>
          </a:xfrm>
          <a:prstGeom prst="rect">
            <a:avLst/>
          </a:prstGeom>
          <a:noFill/>
          <a:ln>
            <a:noFill/>
          </a:ln>
        </p:spPr>
        <p:txBody>
          <a:bodyPr anchorCtr="0" anchor="t" bIns="35100" lIns="67500" spcFirstLastPara="1" rIns="67500" wrap="square" tIns="35100">
            <a:noAutofit/>
          </a:bodyPr>
          <a:lstStyle>
            <a:lvl1pPr lvl="0" algn="ctr">
              <a:lnSpc>
                <a:spcPct val="90000"/>
              </a:lnSpc>
              <a:spcBef>
                <a:spcPts val="800"/>
              </a:spcBef>
              <a:spcAft>
                <a:spcPts val="0"/>
              </a:spcAft>
              <a:buClr>
                <a:schemeClr val="dk2"/>
              </a:buClr>
              <a:buSzPts val="1400"/>
              <a:buNone/>
              <a:defRPr sz="1400">
                <a:solidFill>
                  <a:schemeClr val="dk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28" name="Google Shape;28;p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 name="Google Shape;29;p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 name="Google Shape;30;p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
        <p:nvSpPr>
          <p:cNvPr id="31" name="Google Shape;31;p3"/>
          <p:cNvSpPr/>
          <p:nvPr/>
        </p:nvSpPr>
        <p:spPr>
          <a:xfrm>
            <a:off x="3024454" y="2400845"/>
            <a:ext cx="3096000" cy="276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 name="Google Shape;32;p3"/>
          <p:cNvSpPr txBox="1"/>
          <p:nvPr>
            <p:ph idx="2" type="body"/>
          </p:nvPr>
        </p:nvSpPr>
        <p:spPr>
          <a:xfrm>
            <a:off x="3024454" y="2404729"/>
            <a:ext cx="1410000" cy="269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1400"/>
              <a:buNone/>
              <a:defRPr sz="1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Google Shape;33;p3"/>
          <p:cNvSpPr txBox="1"/>
          <p:nvPr>
            <p:ph idx="3" type="body"/>
          </p:nvPr>
        </p:nvSpPr>
        <p:spPr>
          <a:xfrm>
            <a:off x="4446245" y="2404729"/>
            <a:ext cx="1674300" cy="269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1400"/>
              <a:buNone/>
              <a:defRPr sz="1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和内容" type="obj">
  <p:cSld name="OBJECT">
    <p:spTree>
      <p:nvGrpSpPr>
        <p:cNvPr id="34" name="Shape 34"/>
        <p:cNvGrpSpPr/>
        <p:nvPr/>
      </p:nvGrpSpPr>
      <p:grpSpPr>
        <a:xfrm>
          <a:off x="0" y="0"/>
          <a:ext cx="0" cy="0"/>
          <a:chOff x="0" y="0"/>
          <a:chExt cx="0" cy="0"/>
        </a:xfrm>
      </p:grpSpPr>
      <p:pic>
        <p:nvPicPr>
          <p:cNvPr id="35" name="Google Shape;35;p4"/>
          <p:cNvPicPr preferRelativeResize="0"/>
          <p:nvPr/>
        </p:nvPicPr>
        <p:blipFill rotWithShape="1">
          <a:blip r:embed="rId2">
            <a:alphaModFix/>
          </a:blip>
          <a:srcRect b="0" l="0" r="0" t="0"/>
          <a:stretch/>
        </p:blipFill>
        <p:spPr>
          <a:xfrm flipH="1" rot="5400000">
            <a:off x="7558768" y="3558268"/>
            <a:ext cx="742950" cy="2427514"/>
          </a:xfrm>
          <a:prstGeom prst="rect">
            <a:avLst/>
          </a:prstGeom>
          <a:noFill/>
          <a:ln>
            <a:noFill/>
          </a:ln>
        </p:spPr>
      </p:pic>
      <p:pic>
        <p:nvPicPr>
          <p:cNvPr id="36" name="Google Shape;36;p4"/>
          <p:cNvPicPr preferRelativeResize="0"/>
          <p:nvPr/>
        </p:nvPicPr>
        <p:blipFill rotWithShape="1">
          <a:blip r:embed="rId2">
            <a:alphaModFix/>
          </a:blip>
          <a:srcRect b="0" l="0" r="0" t="0"/>
          <a:stretch/>
        </p:blipFill>
        <p:spPr>
          <a:xfrm rot="-5400000">
            <a:off x="842282" y="3558268"/>
            <a:ext cx="742950" cy="2427514"/>
          </a:xfrm>
          <a:prstGeom prst="rect">
            <a:avLst/>
          </a:prstGeom>
          <a:noFill/>
          <a:ln>
            <a:noFill/>
          </a:ln>
        </p:spPr>
      </p:pic>
      <p:pic>
        <p:nvPicPr>
          <p:cNvPr id="37" name="Google Shape;37;p4"/>
          <p:cNvPicPr preferRelativeResize="0"/>
          <p:nvPr/>
        </p:nvPicPr>
        <p:blipFill rotWithShape="1">
          <a:blip r:embed="rId3">
            <a:alphaModFix/>
          </a:blip>
          <a:srcRect b="0" l="0" r="0" t="0"/>
          <a:stretch/>
        </p:blipFill>
        <p:spPr>
          <a:xfrm rot="-5400000">
            <a:off x="504363" y="-514812"/>
            <a:ext cx="819150" cy="1848774"/>
          </a:xfrm>
          <a:prstGeom prst="rect">
            <a:avLst/>
          </a:prstGeom>
          <a:noFill/>
          <a:ln>
            <a:noFill/>
          </a:ln>
        </p:spPr>
      </p:pic>
      <p:pic>
        <p:nvPicPr>
          <p:cNvPr id="38" name="Google Shape;38;p4"/>
          <p:cNvPicPr preferRelativeResize="0"/>
          <p:nvPr/>
        </p:nvPicPr>
        <p:blipFill rotWithShape="1">
          <a:blip r:embed="rId3">
            <a:alphaModFix/>
          </a:blip>
          <a:srcRect b="0" l="0" r="0" t="0"/>
          <a:stretch/>
        </p:blipFill>
        <p:spPr>
          <a:xfrm flipH="1" rot="5400000">
            <a:off x="7810038" y="-514812"/>
            <a:ext cx="819150" cy="1848774"/>
          </a:xfrm>
          <a:prstGeom prst="rect">
            <a:avLst/>
          </a:prstGeom>
          <a:noFill/>
          <a:ln>
            <a:noFill/>
          </a:ln>
        </p:spPr>
      </p:pic>
      <p:sp>
        <p:nvSpPr>
          <p:cNvPr id="39" name="Google Shape;39;p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0" name="Google Shape;40;p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 name="Google Shape;41;p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2" name="Google Shape;42;p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Google Shape;43;p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节标题" type="secHead">
  <p:cSld name="SECTION_HEADER">
    <p:spTree>
      <p:nvGrpSpPr>
        <p:cNvPr id="44" name="Shape 44"/>
        <p:cNvGrpSpPr/>
        <p:nvPr/>
      </p:nvGrpSpPr>
      <p:grpSpPr>
        <a:xfrm>
          <a:off x="0" y="0"/>
          <a:ext cx="0" cy="0"/>
          <a:chOff x="0" y="0"/>
          <a:chExt cx="0" cy="0"/>
        </a:xfrm>
      </p:grpSpPr>
      <p:pic>
        <p:nvPicPr>
          <p:cNvPr id="45" name="Google Shape;45;p5"/>
          <p:cNvPicPr preferRelativeResize="0"/>
          <p:nvPr/>
        </p:nvPicPr>
        <p:blipFill rotWithShape="1">
          <a:blip r:embed="rId2">
            <a:alphaModFix/>
          </a:blip>
          <a:srcRect b="0" l="0" r="0" t="0"/>
          <a:stretch/>
        </p:blipFill>
        <p:spPr>
          <a:xfrm rot="-5400000">
            <a:off x="-1357992" y="1357994"/>
            <a:ext cx="5143499" cy="2427514"/>
          </a:xfrm>
          <a:prstGeom prst="rect">
            <a:avLst/>
          </a:prstGeom>
          <a:noFill/>
          <a:ln>
            <a:noFill/>
          </a:ln>
        </p:spPr>
      </p:pic>
      <p:pic>
        <p:nvPicPr>
          <p:cNvPr id="46" name="Google Shape;46;p5"/>
          <p:cNvPicPr preferRelativeResize="0"/>
          <p:nvPr/>
        </p:nvPicPr>
        <p:blipFill rotWithShape="1">
          <a:blip r:embed="rId2">
            <a:alphaModFix/>
          </a:blip>
          <a:srcRect b="0" l="0" r="0" t="0"/>
          <a:stretch/>
        </p:blipFill>
        <p:spPr>
          <a:xfrm flipH="1" rot="5400000">
            <a:off x="5358494" y="1357994"/>
            <a:ext cx="5143499" cy="2427514"/>
          </a:xfrm>
          <a:prstGeom prst="rect">
            <a:avLst/>
          </a:prstGeom>
          <a:noFill/>
          <a:ln>
            <a:noFill/>
          </a:ln>
        </p:spPr>
      </p:pic>
      <p:sp>
        <p:nvSpPr>
          <p:cNvPr id="47" name="Google Shape;47;p5"/>
          <p:cNvSpPr txBox="1"/>
          <p:nvPr>
            <p:ph type="title"/>
          </p:nvPr>
        </p:nvSpPr>
        <p:spPr>
          <a:xfrm>
            <a:off x="2664277" y="1565213"/>
            <a:ext cx="3815400" cy="7815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2"/>
              </a:buClr>
              <a:buSzPts val="3300"/>
              <a:buFont typeface="Arial"/>
              <a:buNone/>
              <a:defRPr sz="33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8" name="Google Shape;48;p5"/>
          <p:cNvSpPr txBox="1"/>
          <p:nvPr>
            <p:ph idx="1" type="body"/>
          </p:nvPr>
        </p:nvSpPr>
        <p:spPr>
          <a:xfrm>
            <a:off x="2664277" y="2727176"/>
            <a:ext cx="3815400" cy="5724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dk2"/>
              </a:buClr>
              <a:buSzPts val="1400"/>
              <a:buNone/>
              <a:defRPr sz="1400">
                <a:solidFill>
                  <a:schemeClr val="dk2"/>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49" name="Google Shape;49;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0" name="Google Shape;50;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1" name="Google Shape;51;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
        <p:nvSpPr>
          <p:cNvPr id="52" name="Google Shape;52;p5"/>
          <p:cNvSpPr/>
          <p:nvPr/>
        </p:nvSpPr>
        <p:spPr>
          <a:xfrm>
            <a:off x="2664278" y="1367344"/>
            <a:ext cx="3815400" cy="2169600"/>
          </a:xfrm>
          <a:prstGeom prst="rect">
            <a:avLst/>
          </a:prstGeom>
          <a:noFill/>
          <a:ln cap="flat" cmpd="sng" w="38100">
            <a:solidFill>
              <a:schemeClr val="accent2">
                <a:alpha val="36862"/>
              </a:scheme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53" name="Google Shape;53;p5"/>
          <p:cNvGrpSpPr/>
          <p:nvPr/>
        </p:nvGrpSpPr>
        <p:grpSpPr>
          <a:xfrm>
            <a:off x="2664211" y="1354345"/>
            <a:ext cx="848595" cy="848595"/>
            <a:chOff x="4492171" y="2097756"/>
            <a:chExt cx="950700" cy="950700"/>
          </a:xfrm>
        </p:grpSpPr>
        <p:cxnSp>
          <p:nvCxnSpPr>
            <p:cNvPr id="54" name="Google Shape;54;p5"/>
            <p:cNvCxnSpPr/>
            <p:nvPr/>
          </p:nvCxnSpPr>
          <p:spPr>
            <a:xfrm>
              <a:off x="4492171" y="2112284"/>
              <a:ext cx="950700" cy="0"/>
            </a:xfrm>
            <a:prstGeom prst="straightConnector1">
              <a:avLst/>
            </a:prstGeom>
            <a:noFill/>
            <a:ln cap="flat" cmpd="sng" w="38100">
              <a:solidFill>
                <a:schemeClr val="accent1"/>
              </a:solidFill>
              <a:prstDash val="solid"/>
              <a:miter lim="800000"/>
              <a:headEnd len="sm" w="sm" type="none"/>
              <a:tailEnd len="sm" w="sm" type="none"/>
            </a:ln>
          </p:spPr>
        </p:cxnSp>
        <p:cxnSp>
          <p:nvCxnSpPr>
            <p:cNvPr id="55" name="Google Shape;55;p5"/>
            <p:cNvCxnSpPr/>
            <p:nvPr/>
          </p:nvCxnSpPr>
          <p:spPr>
            <a:xfrm rot="-5400000">
              <a:off x="4016821" y="2573106"/>
              <a:ext cx="950700" cy="0"/>
            </a:xfrm>
            <a:prstGeom prst="straightConnector1">
              <a:avLst/>
            </a:prstGeom>
            <a:noFill/>
            <a:ln cap="flat" cmpd="sng" w="38100">
              <a:solidFill>
                <a:schemeClr val="accent1"/>
              </a:solidFill>
              <a:prstDash val="solid"/>
              <a:miter lim="800000"/>
              <a:headEnd len="sm" w="sm" type="none"/>
              <a:tailEnd len="sm" w="sm" type="none"/>
            </a:ln>
          </p:spPr>
        </p:cxnSp>
      </p:grpSp>
      <p:grpSp>
        <p:nvGrpSpPr>
          <p:cNvPr id="56" name="Google Shape;56;p5"/>
          <p:cNvGrpSpPr/>
          <p:nvPr/>
        </p:nvGrpSpPr>
        <p:grpSpPr>
          <a:xfrm rot="10800000">
            <a:off x="5631193" y="2701416"/>
            <a:ext cx="848595" cy="848595"/>
            <a:chOff x="4492171" y="2097756"/>
            <a:chExt cx="950700" cy="950700"/>
          </a:xfrm>
        </p:grpSpPr>
        <p:cxnSp>
          <p:nvCxnSpPr>
            <p:cNvPr id="57" name="Google Shape;57;p5"/>
            <p:cNvCxnSpPr/>
            <p:nvPr/>
          </p:nvCxnSpPr>
          <p:spPr>
            <a:xfrm>
              <a:off x="4492171" y="2112284"/>
              <a:ext cx="950700" cy="0"/>
            </a:xfrm>
            <a:prstGeom prst="straightConnector1">
              <a:avLst/>
            </a:prstGeom>
            <a:noFill/>
            <a:ln cap="flat" cmpd="sng" w="38100">
              <a:solidFill>
                <a:schemeClr val="accent1"/>
              </a:solidFill>
              <a:prstDash val="solid"/>
              <a:miter lim="800000"/>
              <a:headEnd len="sm" w="sm" type="none"/>
              <a:tailEnd len="sm" w="sm" type="none"/>
            </a:ln>
          </p:spPr>
        </p:cxnSp>
        <p:cxnSp>
          <p:nvCxnSpPr>
            <p:cNvPr id="58" name="Google Shape;58;p5"/>
            <p:cNvCxnSpPr/>
            <p:nvPr/>
          </p:nvCxnSpPr>
          <p:spPr>
            <a:xfrm rot="-5400000">
              <a:off x="4016821" y="2573106"/>
              <a:ext cx="950700" cy="0"/>
            </a:xfrm>
            <a:prstGeom prst="straightConnector1">
              <a:avLst/>
            </a:prstGeom>
            <a:noFill/>
            <a:ln cap="flat" cmpd="sng" w="38100">
              <a:solidFill>
                <a:schemeClr val="accent1"/>
              </a:solidFill>
              <a:prstDash val="solid"/>
              <a:miter lim="800000"/>
              <a:headEnd len="sm" w="sm" type="none"/>
              <a:tailEnd len="sm" w="sm" type="none"/>
            </a:ln>
          </p:spPr>
        </p:cxnSp>
      </p:grpSp>
      <p:sp>
        <p:nvSpPr>
          <p:cNvPr id="59" name="Google Shape;59;p5"/>
          <p:cNvSpPr/>
          <p:nvPr/>
        </p:nvSpPr>
        <p:spPr>
          <a:xfrm>
            <a:off x="3024454" y="2408395"/>
            <a:ext cx="3096000" cy="276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两栏内容" type="twoObj">
  <p:cSld name="TWO_OBJECTS">
    <p:spTree>
      <p:nvGrpSpPr>
        <p:cNvPr id="60" name="Shape 60"/>
        <p:cNvGrpSpPr/>
        <p:nvPr/>
      </p:nvGrpSpPr>
      <p:grpSpPr>
        <a:xfrm>
          <a:off x="0" y="0"/>
          <a:ext cx="0" cy="0"/>
          <a:chOff x="0" y="0"/>
          <a:chExt cx="0" cy="0"/>
        </a:xfrm>
      </p:grpSpPr>
      <p:pic>
        <p:nvPicPr>
          <p:cNvPr id="61" name="Google Shape;61;p6"/>
          <p:cNvPicPr preferRelativeResize="0"/>
          <p:nvPr/>
        </p:nvPicPr>
        <p:blipFill rotWithShape="1">
          <a:blip r:embed="rId2">
            <a:alphaModFix/>
          </a:blip>
          <a:srcRect b="0" l="0" r="0" t="0"/>
          <a:stretch/>
        </p:blipFill>
        <p:spPr>
          <a:xfrm flipH="1" rot="5400000">
            <a:off x="7558768" y="3558268"/>
            <a:ext cx="742950" cy="2427514"/>
          </a:xfrm>
          <a:prstGeom prst="rect">
            <a:avLst/>
          </a:prstGeom>
          <a:noFill/>
          <a:ln>
            <a:noFill/>
          </a:ln>
        </p:spPr>
      </p:pic>
      <p:pic>
        <p:nvPicPr>
          <p:cNvPr id="62" name="Google Shape;62;p6"/>
          <p:cNvPicPr preferRelativeResize="0"/>
          <p:nvPr/>
        </p:nvPicPr>
        <p:blipFill rotWithShape="1">
          <a:blip r:embed="rId2">
            <a:alphaModFix/>
          </a:blip>
          <a:srcRect b="0" l="0" r="0" t="0"/>
          <a:stretch/>
        </p:blipFill>
        <p:spPr>
          <a:xfrm rot="-5400000">
            <a:off x="842282" y="3558268"/>
            <a:ext cx="742950" cy="2427514"/>
          </a:xfrm>
          <a:prstGeom prst="rect">
            <a:avLst/>
          </a:prstGeom>
          <a:noFill/>
          <a:ln>
            <a:noFill/>
          </a:ln>
        </p:spPr>
      </p:pic>
      <p:pic>
        <p:nvPicPr>
          <p:cNvPr id="63" name="Google Shape;63;p6"/>
          <p:cNvPicPr preferRelativeResize="0"/>
          <p:nvPr/>
        </p:nvPicPr>
        <p:blipFill rotWithShape="1">
          <a:blip r:embed="rId3">
            <a:alphaModFix/>
          </a:blip>
          <a:srcRect b="0" l="0" r="0" t="0"/>
          <a:stretch/>
        </p:blipFill>
        <p:spPr>
          <a:xfrm rot="-5400000">
            <a:off x="504363" y="-514812"/>
            <a:ext cx="819150" cy="1848774"/>
          </a:xfrm>
          <a:prstGeom prst="rect">
            <a:avLst/>
          </a:prstGeom>
          <a:noFill/>
          <a:ln>
            <a:noFill/>
          </a:ln>
        </p:spPr>
      </p:pic>
      <p:pic>
        <p:nvPicPr>
          <p:cNvPr id="64" name="Google Shape;64;p6"/>
          <p:cNvPicPr preferRelativeResize="0"/>
          <p:nvPr/>
        </p:nvPicPr>
        <p:blipFill rotWithShape="1">
          <a:blip r:embed="rId3">
            <a:alphaModFix/>
          </a:blip>
          <a:srcRect b="0" l="0" r="0" t="0"/>
          <a:stretch/>
        </p:blipFill>
        <p:spPr>
          <a:xfrm flipH="1" rot="5400000">
            <a:off x="7810038" y="-514812"/>
            <a:ext cx="819150" cy="1848774"/>
          </a:xfrm>
          <a:prstGeom prst="rect">
            <a:avLst/>
          </a:prstGeom>
          <a:noFill/>
          <a:ln>
            <a:noFill/>
          </a:ln>
        </p:spPr>
      </p:pic>
      <p:sp>
        <p:nvSpPr>
          <p:cNvPr id="65" name="Google Shape;65;p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6" name="Google Shape;66;p6"/>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6"/>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9" name="Google Shape;69;p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0" name="Google Shape;70;p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比较" type="twoTxTwoObj">
  <p:cSld name="TWO_OBJECTS_WITH_TEXT">
    <p:spTree>
      <p:nvGrpSpPr>
        <p:cNvPr id="71" name="Shape 71"/>
        <p:cNvGrpSpPr/>
        <p:nvPr/>
      </p:nvGrpSpPr>
      <p:grpSpPr>
        <a:xfrm>
          <a:off x="0" y="0"/>
          <a:ext cx="0" cy="0"/>
          <a:chOff x="0" y="0"/>
          <a:chExt cx="0" cy="0"/>
        </a:xfrm>
      </p:grpSpPr>
      <p:sp>
        <p:nvSpPr>
          <p:cNvPr id="72" name="Google Shape;72;p7"/>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3" name="Google Shape;73;p7"/>
          <p:cNvSpPr txBox="1"/>
          <p:nvPr>
            <p:ph idx="1" type="body"/>
          </p:nvPr>
        </p:nvSpPr>
        <p:spPr>
          <a:xfrm>
            <a:off x="629841" y="1302328"/>
            <a:ext cx="3868200" cy="5556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74" name="Google Shape;74;p7"/>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7"/>
          <p:cNvSpPr txBox="1"/>
          <p:nvPr>
            <p:ph idx="3" type="body"/>
          </p:nvPr>
        </p:nvSpPr>
        <p:spPr>
          <a:xfrm>
            <a:off x="4629150" y="1302328"/>
            <a:ext cx="3887400" cy="5556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76" name="Google Shape;76;p7"/>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Google Shape;78;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仅标题" type="titleOnly">
  <p:cSld name="TITLE_ONLY">
    <p:spTree>
      <p:nvGrpSpPr>
        <p:cNvPr id="80" name="Shape 80"/>
        <p:cNvGrpSpPr/>
        <p:nvPr/>
      </p:nvGrpSpPr>
      <p:grpSpPr>
        <a:xfrm>
          <a:off x="0" y="0"/>
          <a:ext cx="0" cy="0"/>
          <a:chOff x="0" y="0"/>
          <a:chExt cx="0" cy="0"/>
        </a:xfrm>
      </p:grpSpPr>
      <p:sp>
        <p:nvSpPr>
          <p:cNvPr id="81" name="Google Shape;81;p8"/>
          <p:cNvSpPr txBox="1"/>
          <p:nvPr>
            <p:ph type="title"/>
          </p:nvPr>
        </p:nvSpPr>
        <p:spPr>
          <a:xfrm>
            <a:off x="628650" y="273844"/>
            <a:ext cx="7886700" cy="994200"/>
          </a:xfrm>
          <a:prstGeom prst="rect">
            <a:avLst/>
          </a:prstGeom>
          <a:noFill/>
          <a:ln>
            <a:noFill/>
          </a:ln>
        </p:spPr>
        <p:txBody>
          <a:bodyPr anchorCtr="0" anchor="t" bIns="28575" lIns="76200" spcFirstLastPara="1" rIns="57150" wrap="square" tIns="28575">
            <a:noAutofit/>
          </a:bodyPr>
          <a:lstStyle>
            <a:lvl1pPr lvl="0" marR="0" algn="l">
              <a:lnSpc>
                <a:spcPct val="100000"/>
              </a:lnSpc>
              <a:spcBef>
                <a:spcPts val="0"/>
              </a:spcBef>
              <a:spcAft>
                <a:spcPts val="0"/>
              </a:spcAft>
              <a:buClr>
                <a:srgbClr val="3F3F3F"/>
              </a:buClr>
              <a:buSzPts val="1800"/>
              <a:buFont typeface="Microsoft Yahei"/>
              <a:buNone/>
              <a:defRPr b="1" i="0" sz="1800" u="none" cap="none" strike="noStrike">
                <a:solidFill>
                  <a:srgbClr val="3F3F3F"/>
                </a:solidFill>
                <a:latin typeface="Microsoft Yahei"/>
                <a:ea typeface="Microsoft Yahei"/>
                <a:cs typeface="Microsoft Yahei"/>
                <a:sym typeface="Microsoft Yahe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2" name="Google Shape;82;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3" name="Google Shape;83;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4" name="Google Shape;84;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空白" type="blank">
  <p:cSld name="BLANK">
    <p:spTree>
      <p:nvGrpSpPr>
        <p:cNvPr id="85" name="Shape 85"/>
        <p:cNvGrpSpPr/>
        <p:nvPr/>
      </p:nvGrpSpPr>
      <p:grpSpPr>
        <a:xfrm>
          <a:off x="0" y="0"/>
          <a:ext cx="0" cy="0"/>
          <a:chOff x="0" y="0"/>
          <a:chExt cx="0" cy="0"/>
        </a:xfrm>
      </p:grpSpPr>
      <p:pic>
        <p:nvPicPr>
          <p:cNvPr id="86" name="Google Shape;86;p9"/>
          <p:cNvPicPr preferRelativeResize="0"/>
          <p:nvPr/>
        </p:nvPicPr>
        <p:blipFill rotWithShape="1">
          <a:blip r:embed="rId2">
            <a:alphaModFix/>
          </a:blip>
          <a:srcRect b="0" l="0" r="0" t="0"/>
          <a:stretch/>
        </p:blipFill>
        <p:spPr>
          <a:xfrm flipH="1" rot="5400000">
            <a:off x="7558768" y="3558268"/>
            <a:ext cx="742950" cy="2427514"/>
          </a:xfrm>
          <a:prstGeom prst="rect">
            <a:avLst/>
          </a:prstGeom>
          <a:noFill/>
          <a:ln>
            <a:noFill/>
          </a:ln>
        </p:spPr>
      </p:pic>
      <p:pic>
        <p:nvPicPr>
          <p:cNvPr id="87" name="Google Shape;87;p9"/>
          <p:cNvPicPr preferRelativeResize="0"/>
          <p:nvPr/>
        </p:nvPicPr>
        <p:blipFill rotWithShape="1">
          <a:blip r:embed="rId2">
            <a:alphaModFix/>
          </a:blip>
          <a:srcRect b="0" l="0" r="0" t="0"/>
          <a:stretch/>
        </p:blipFill>
        <p:spPr>
          <a:xfrm rot="-5400000">
            <a:off x="842282" y="3558268"/>
            <a:ext cx="742950" cy="2427514"/>
          </a:xfrm>
          <a:prstGeom prst="rect">
            <a:avLst/>
          </a:prstGeom>
          <a:noFill/>
          <a:ln>
            <a:noFill/>
          </a:ln>
        </p:spPr>
      </p:pic>
      <p:pic>
        <p:nvPicPr>
          <p:cNvPr id="88" name="Google Shape;88;p9"/>
          <p:cNvPicPr preferRelativeResize="0"/>
          <p:nvPr/>
        </p:nvPicPr>
        <p:blipFill rotWithShape="1">
          <a:blip r:embed="rId3">
            <a:alphaModFix/>
          </a:blip>
          <a:srcRect b="0" l="0" r="0" t="0"/>
          <a:stretch/>
        </p:blipFill>
        <p:spPr>
          <a:xfrm rot="-5400000">
            <a:off x="504363" y="-514812"/>
            <a:ext cx="819150" cy="1848774"/>
          </a:xfrm>
          <a:prstGeom prst="rect">
            <a:avLst/>
          </a:prstGeom>
          <a:noFill/>
          <a:ln>
            <a:noFill/>
          </a:ln>
        </p:spPr>
      </p:pic>
      <p:sp>
        <p:nvSpPr>
          <p:cNvPr id="89" name="Google Shape;89;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0" name="Google Shape;90;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1" name="Google Shape;91;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pic>
        <p:nvPicPr>
          <p:cNvPr id="92" name="Google Shape;92;p9"/>
          <p:cNvPicPr preferRelativeResize="0"/>
          <p:nvPr/>
        </p:nvPicPr>
        <p:blipFill rotWithShape="1">
          <a:blip r:embed="rId3">
            <a:alphaModFix/>
          </a:blip>
          <a:srcRect b="0" l="0" r="0" t="0"/>
          <a:stretch/>
        </p:blipFill>
        <p:spPr>
          <a:xfrm flipH="1" rot="5400000">
            <a:off x="7810038" y="-514812"/>
            <a:ext cx="819150" cy="184877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图片与标题" type="picTx">
  <p:cSld name="PICTURE_WITH_CAPTION_TEXT">
    <p:spTree>
      <p:nvGrpSpPr>
        <p:cNvPr id="93" name="Shape 93"/>
        <p:cNvGrpSpPr/>
        <p:nvPr/>
      </p:nvGrpSpPr>
      <p:grpSpPr>
        <a:xfrm>
          <a:off x="0" y="0"/>
          <a:ext cx="0" cy="0"/>
          <a:chOff x="0" y="0"/>
          <a:chExt cx="0" cy="0"/>
        </a:xfrm>
      </p:grpSpPr>
      <p:pic>
        <p:nvPicPr>
          <p:cNvPr id="94" name="Google Shape;94;p10"/>
          <p:cNvPicPr preferRelativeResize="0"/>
          <p:nvPr/>
        </p:nvPicPr>
        <p:blipFill rotWithShape="1">
          <a:blip r:embed="rId2">
            <a:alphaModFix/>
          </a:blip>
          <a:srcRect b="0" l="0" r="0" t="0"/>
          <a:stretch/>
        </p:blipFill>
        <p:spPr>
          <a:xfrm flipH="1" rot="5400000">
            <a:off x="7558768" y="3558268"/>
            <a:ext cx="742950" cy="2427514"/>
          </a:xfrm>
          <a:prstGeom prst="rect">
            <a:avLst/>
          </a:prstGeom>
          <a:noFill/>
          <a:ln>
            <a:noFill/>
          </a:ln>
        </p:spPr>
      </p:pic>
      <p:pic>
        <p:nvPicPr>
          <p:cNvPr id="95" name="Google Shape;95;p10"/>
          <p:cNvPicPr preferRelativeResize="0"/>
          <p:nvPr/>
        </p:nvPicPr>
        <p:blipFill rotWithShape="1">
          <a:blip r:embed="rId2">
            <a:alphaModFix/>
          </a:blip>
          <a:srcRect b="0" l="0" r="0" t="0"/>
          <a:stretch/>
        </p:blipFill>
        <p:spPr>
          <a:xfrm rot="-5400000">
            <a:off x="842282" y="3558268"/>
            <a:ext cx="742950" cy="2427514"/>
          </a:xfrm>
          <a:prstGeom prst="rect">
            <a:avLst/>
          </a:prstGeom>
          <a:noFill/>
          <a:ln>
            <a:noFill/>
          </a:ln>
        </p:spPr>
      </p:pic>
      <p:pic>
        <p:nvPicPr>
          <p:cNvPr id="96" name="Google Shape;96;p10"/>
          <p:cNvPicPr preferRelativeResize="0"/>
          <p:nvPr/>
        </p:nvPicPr>
        <p:blipFill rotWithShape="1">
          <a:blip r:embed="rId3">
            <a:alphaModFix/>
          </a:blip>
          <a:srcRect b="0" l="0" r="0" t="0"/>
          <a:stretch/>
        </p:blipFill>
        <p:spPr>
          <a:xfrm rot="-5400000">
            <a:off x="504363" y="-514812"/>
            <a:ext cx="819150" cy="1848774"/>
          </a:xfrm>
          <a:prstGeom prst="rect">
            <a:avLst/>
          </a:prstGeom>
          <a:noFill/>
          <a:ln>
            <a:noFill/>
          </a:ln>
        </p:spPr>
      </p:pic>
      <p:pic>
        <p:nvPicPr>
          <p:cNvPr id="97" name="Google Shape;97;p10"/>
          <p:cNvPicPr preferRelativeResize="0"/>
          <p:nvPr/>
        </p:nvPicPr>
        <p:blipFill rotWithShape="1">
          <a:blip r:embed="rId3">
            <a:alphaModFix/>
          </a:blip>
          <a:srcRect b="0" l="0" r="0" t="0"/>
          <a:stretch/>
        </p:blipFill>
        <p:spPr>
          <a:xfrm flipH="1" rot="5400000">
            <a:off x="7810038" y="-514812"/>
            <a:ext cx="819150" cy="1848774"/>
          </a:xfrm>
          <a:prstGeom prst="rect">
            <a:avLst/>
          </a:prstGeom>
          <a:noFill/>
          <a:ln>
            <a:noFill/>
          </a:ln>
        </p:spPr>
      </p:pic>
      <p:sp>
        <p:nvSpPr>
          <p:cNvPr id="98" name="Google Shape;98;p10"/>
          <p:cNvSpPr txBox="1"/>
          <p:nvPr>
            <p:ph type="title"/>
          </p:nvPr>
        </p:nvSpPr>
        <p:spPr>
          <a:xfrm>
            <a:off x="629840" y="342900"/>
            <a:ext cx="3123900" cy="12000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chemeClr val="dk1"/>
              </a:buClr>
              <a:buSzPts val="2700"/>
              <a:buFont typeface="Arial"/>
              <a:buNone/>
              <a:defRPr sz="27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9" name="Google Shape;99;p10"/>
          <p:cNvSpPr/>
          <p:nvPr>
            <p:ph idx="2" type="pic"/>
          </p:nvPr>
        </p:nvSpPr>
        <p:spPr>
          <a:xfrm>
            <a:off x="3888000" y="342900"/>
            <a:ext cx="4627800" cy="40527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9pPr>
          </a:lstStyle>
          <a:p/>
        </p:txBody>
      </p:sp>
      <p:sp>
        <p:nvSpPr>
          <p:cNvPr id="100" name="Google Shape;100;p10"/>
          <p:cNvSpPr txBox="1"/>
          <p:nvPr>
            <p:ph idx="1" type="body"/>
          </p:nvPr>
        </p:nvSpPr>
        <p:spPr>
          <a:xfrm>
            <a:off x="629840" y="1543050"/>
            <a:ext cx="3123900" cy="2858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500"/>
              <a:buNone/>
              <a:defRPr sz="15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01" name="Google Shape;101;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3" name="Google Shape;103;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竖排标题与文本" type="vertTitleAndTx">
  <p:cSld name="VERTICAL_TITLE_AND_VERTICAL_TEXT">
    <p:spTree>
      <p:nvGrpSpPr>
        <p:cNvPr id="104" name="Shape 104"/>
        <p:cNvGrpSpPr/>
        <p:nvPr/>
      </p:nvGrpSpPr>
      <p:grpSpPr>
        <a:xfrm>
          <a:off x="0" y="0"/>
          <a:ext cx="0" cy="0"/>
          <a:chOff x="0" y="0"/>
          <a:chExt cx="0" cy="0"/>
        </a:xfrm>
      </p:grpSpPr>
      <p:sp>
        <p:nvSpPr>
          <p:cNvPr id="105" name="Google Shape;105;p11"/>
          <p:cNvSpPr txBox="1"/>
          <p:nvPr>
            <p:ph type="title"/>
          </p:nvPr>
        </p:nvSpPr>
        <p:spPr>
          <a:xfrm rot="5400000">
            <a:off x="5857049" y="1974544"/>
            <a:ext cx="4359000" cy="9576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2700"/>
              <a:buFont typeface="Arial"/>
              <a:buNone/>
              <a:defRPr sz="27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6" name="Google Shape;106;p11"/>
          <p:cNvSpPr txBox="1"/>
          <p:nvPr>
            <p:ph idx="1" type="body"/>
          </p:nvPr>
        </p:nvSpPr>
        <p:spPr>
          <a:xfrm rot="5400000">
            <a:off x="1837404" y="-935006"/>
            <a:ext cx="4359000" cy="67767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8" name="Google Shape;108;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9" name="Google Shape;109;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内容">
  <p:cSld name="内容">
    <p:spTree>
      <p:nvGrpSpPr>
        <p:cNvPr id="110" name="Shape 110"/>
        <p:cNvGrpSpPr/>
        <p:nvPr/>
      </p:nvGrpSpPr>
      <p:grpSpPr>
        <a:xfrm>
          <a:off x="0" y="0"/>
          <a:ext cx="0" cy="0"/>
          <a:chOff x="0" y="0"/>
          <a:chExt cx="0" cy="0"/>
        </a:xfrm>
      </p:grpSpPr>
      <p:pic>
        <p:nvPicPr>
          <p:cNvPr id="111" name="Google Shape;111;p12"/>
          <p:cNvPicPr preferRelativeResize="0"/>
          <p:nvPr/>
        </p:nvPicPr>
        <p:blipFill rotWithShape="1">
          <a:blip r:embed="rId2">
            <a:alphaModFix/>
          </a:blip>
          <a:srcRect b="0" l="0" r="0" t="0"/>
          <a:stretch/>
        </p:blipFill>
        <p:spPr>
          <a:xfrm flipH="1" rot="5400000">
            <a:off x="7558768" y="3558268"/>
            <a:ext cx="742950" cy="2427514"/>
          </a:xfrm>
          <a:prstGeom prst="rect">
            <a:avLst/>
          </a:prstGeom>
          <a:noFill/>
          <a:ln>
            <a:noFill/>
          </a:ln>
        </p:spPr>
      </p:pic>
      <p:pic>
        <p:nvPicPr>
          <p:cNvPr id="112" name="Google Shape;112;p12"/>
          <p:cNvPicPr preferRelativeResize="0"/>
          <p:nvPr/>
        </p:nvPicPr>
        <p:blipFill rotWithShape="1">
          <a:blip r:embed="rId2">
            <a:alphaModFix/>
          </a:blip>
          <a:srcRect b="0" l="0" r="0" t="0"/>
          <a:stretch/>
        </p:blipFill>
        <p:spPr>
          <a:xfrm rot="-5400000">
            <a:off x="842282" y="3558268"/>
            <a:ext cx="742950" cy="2427514"/>
          </a:xfrm>
          <a:prstGeom prst="rect">
            <a:avLst/>
          </a:prstGeom>
          <a:noFill/>
          <a:ln>
            <a:noFill/>
          </a:ln>
        </p:spPr>
      </p:pic>
      <p:pic>
        <p:nvPicPr>
          <p:cNvPr id="113" name="Google Shape;113;p12"/>
          <p:cNvPicPr preferRelativeResize="0"/>
          <p:nvPr/>
        </p:nvPicPr>
        <p:blipFill rotWithShape="1">
          <a:blip r:embed="rId3">
            <a:alphaModFix/>
          </a:blip>
          <a:srcRect b="0" l="0" r="0" t="0"/>
          <a:stretch/>
        </p:blipFill>
        <p:spPr>
          <a:xfrm rot="-5400000">
            <a:off x="504363" y="-514812"/>
            <a:ext cx="819150" cy="1848774"/>
          </a:xfrm>
          <a:prstGeom prst="rect">
            <a:avLst/>
          </a:prstGeom>
          <a:noFill/>
          <a:ln>
            <a:noFill/>
          </a:ln>
        </p:spPr>
      </p:pic>
      <p:pic>
        <p:nvPicPr>
          <p:cNvPr id="114" name="Google Shape;114;p12"/>
          <p:cNvPicPr preferRelativeResize="0"/>
          <p:nvPr/>
        </p:nvPicPr>
        <p:blipFill rotWithShape="1">
          <a:blip r:embed="rId3">
            <a:alphaModFix/>
          </a:blip>
          <a:srcRect b="0" l="0" r="0" t="0"/>
          <a:stretch/>
        </p:blipFill>
        <p:spPr>
          <a:xfrm flipH="1" rot="5400000">
            <a:off x="7810038" y="-514812"/>
            <a:ext cx="819150" cy="1848774"/>
          </a:xfrm>
          <a:prstGeom prst="rect">
            <a:avLst/>
          </a:prstGeom>
          <a:noFill/>
          <a:ln>
            <a:noFill/>
          </a:ln>
        </p:spPr>
      </p:pic>
      <p:sp>
        <p:nvSpPr>
          <p:cNvPr id="115" name="Google Shape;115;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6" name="Google Shape;116;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7" name="Google Shape;117;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
        <p:nvSpPr>
          <p:cNvPr id="118" name="Google Shape;118;p12"/>
          <p:cNvSpPr txBox="1"/>
          <p:nvPr>
            <p:ph idx="1" type="body"/>
          </p:nvPr>
        </p:nvSpPr>
        <p:spPr>
          <a:xfrm>
            <a:off x="628650" y="413657"/>
            <a:ext cx="7886700" cy="41691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末尾幻灯片">
  <p:cSld name="末尾幻灯片">
    <p:spTree>
      <p:nvGrpSpPr>
        <p:cNvPr id="119" name="Shape 119"/>
        <p:cNvGrpSpPr/>
        <p:nvPr/>
      </p:nvGrpSpPr>
      <p:grpSpPr>
        <a:xfrm>
          <a:off x="0" y="0"/>
          <a:ext cx="0" cy="0"/>
          <a:chOff x="0" y="0"/>
          <a:chExt cx="0" cy="0"/>
        </a:xfrm>
      </p:grpSpPr>
      <p:sp>
        <p:nvSpPr>
          <p:cNvPr id="120" name="Google Shape;120;p13"/>
          <p:cNvSpPr txBox="1"/>
          <p:nvPr>
            <p:ph type="title"/>
          </p:nvPr>
        </p:nvSpPr>
        <p:spPr>
          <a:xfrm>
            <a:off x="1012984" y="1249680"/>
            <a:ext cx="7118100" cy="11031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2"/>
              </a:buClr>
              <a:buSzPts val="5000"/>
              <a:buFont typeface="Arial"/>
              <a:buNone/>
              <a:defRPr sz="50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1" name="Google Shape;121;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3" name="Google Shape;123;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pic>
        <p:nvPicPr>
          <p:cNvPr id="124" name="Google Shape;124;p13"/>
          <p:cNvPicPr preferRelativeResize="0"/>
          <p:nvPr/>
        </p:nvPicPr>
        <p:blipFill rotWithShape="1">
          <a:blip r:embed="rId2">
            <a:alphaModFix/>
          </a:blip>
          <a:srcRect b="0" l="0" r="0" t="0"/>
          <a:stretch/>
        </p:blipFill>
        <p:spPr>
          <a:xfrm rot="-5400000">
            <a:off x="-1357992" y="1357994"/>
            <a:ext cx="5143499" cy="2427514"/>
          </a:xfrm>
          <a:prstGeom prst="rect">
            <a:avLst/>
          </a:prstGeom>
          <a:noFill/>
          <a:ln>
            <a:noFill/>
          </a:ln>
        </p:spPr>
      </p:pic>
      <p:pic>
        <p:nvPicPr>
          <p:cNvPr id="125" name="Google Shape;125;p13"/>
          <p:cNvPicPr preferRelativeResize="0"/>
          <p:nvPr/>
        </p:nvPicPr>
        <p:blipFill rotWithShape="1">
          <a:blip r:embed="rId2">
            <a:alphaModFix/>
          </a:blip>
          <a:srcRect b="0" l="0" r="0" t="0"/>
          <a:stretch/>
        </p:blipFill>
        <p:spPr>
          <a:xfrm flipH="1" rot="5400000">
            <a:off x="5358494" y="1357994"/>
            <a:ext cx="5143499" cy="2427514"/>
          </a:xfrm>
          <a:prstGeom prst="rect">
            <a:avLst/>
          </a:prstGeom>
          <a:noFill/>
          <a:ln>
            <a:noFill/>
          </a:ln>
        </p:spPr>
      </p:pic>
      <p:sp>
        <p:nvSpPr>
          <p:cNvPr id="126" name="Google Shape;126;p13"/>
          <p:cNvSpPr txBox="1"/>
          <p:nvPr>
            <p:ph idx="1" type="body"/>
          </p:nvPr>
        </p:nvSpPr>
        <p:spPr>
          <a:xfrm>
            <a:off x="1012984" y="2486025"/>
            <a:ext cx="7118100" cy="125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dk2"/>
              </a:buClr>
              <a:buSzPts val="2100"/>
              <a:buNone/>
              <a:defRPr sz="2100">
                <a:solidFill>
                  <a:schemeClr val="dk2"/>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幻灯片1" type="title">
  <p:cSld name="TITLE">
    <p:spTree>
      <p:nvGrpSpPr>
        <p:cNvPr id="127" name="Shape 127"/>
        <p:cNvGrpSpPr/>
        <p:nvPr/>
      </p:nvGrpSpPr>
      <p:grpSpPr>
        <a:xfrm>
          <a:off x="0" y="0"/>
          <a:ext cx="0" cy="0"/>
          <a:chOff x="0" y="0"/>
          <a:chExt cx="0" cy="0"/>
        </a:xfrm>
      </p:grpSpPr>
      <p:sp>
        <p:nvSpPr>
          <p:cNvPr id="128" name="Google Shape;128;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Arial"/>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9" name="Google Shape;129;p14"/>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30" name="Google Shape;130;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2" name="Google Shape;132;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42900" lvl="0" marL="457200" marR="0" rtl="0" algn="l">
              <a:lnSpc>
                <a:spcPct val="90000"/>
              </a:lnSpc>
              <a:spcBef>
                <a:spcPts val="8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23850" lvl="1" marL="9144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7F7F7F"/>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7F7F7F"/>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7F7F7F"/>
                </a:solidFill>
                <a:latin typeface="Arial"/>
                <a:ea typeface="Arial"/>
                <a:cs typeface="Arial"/>
                <a:sym typeface="Arial"/>
              </a:defRPr>
            </a:lvl1pPr>
            <a:lvl2pPr indent="0" lvl="1" marL="0" marR="0" rtl="0" algn="r">
              <a:spcBef>
                <a:spcPts val="0"/>
              </a:spcBef>
              <a:buNone/>
              <a:defRPr b="0" i="0" sz="900" u="none" cap="none" strike="noStrike">
                <a:solidFill>
                  <a:srgbClr val="7F7F7F"/>
                </a:solidFill>
                <a:latin typeface="Arial"/>
                <a:ea typeface="Arial"/>
                <a:cs typeface="Arial"/>
                <a:sym typeface="Arial"/>
              </a:defRPr>
            </a:lvl2pPr>
            <a:lvl3pPr indent="0" lvl="2" marL="0" marR="0" rtl="0" algn="r">
              <a:spcBef>
                <a:spcPts val="0"/>
              </a:spcBef>
              <a:buNone/>
              <a:defRPr b="0" i="0" sz="900" u="none" cap="none" strike="noStrike">
                <a:solidFill>
                  <a:srgbClr val="7F7F7F"/>
                </a:solidFill>
                <a:latin typeface="Arial"/>
                <a:ea typeface="Arial"/>
                <a:cs typeface="Arial"/>
                <a:sym typeface="Arial"/>
              </a:defRPr>
            </a:lvl3pPr>
            <a:lvl4pPr indent="0" lvl="3" marL="0" marR="0" rtl="0" algn="r">
              <a:spcBef>
                <a:spcPts val="0"/>
              </a:spcBef>
              <a:buNone/>
              <a:defRPr b="0" i="0" sz="900" u="none" cap="none" strike="noStrike">
                <a:solidFill>
                  <a:srgbClr val="7F7F7F"/>
                </a:solidFill>
                <a:latin typeface="Arial"/>
                <a:ea typeface="Arial"/>
                <a:cs typeface="Arial"/>
                <a:sym typeface="Arial"/>
              </a:defRPr>
            </a:lvl4pPr>
            <a:lvl5pPr indent="0" lvl="4" marL="0" marR="0" rtl="0" algn="r">
              <a:spcBef>
                <a:spcPts val="0"/>
              </a:spcBef>
              <a:buNone/>
              <a:defRPr b="0" i="0" sz="900" u="none" cap="none" strike="noStrike">
                <a:solidFill>
                  <a:srgbClr val="7F7F7F"/>
                </a:solidFill>
                <a:latin typeface="Arial"/>
                <a:ea typeface="Arial"/>
                <a:cs typeface="Arial"/>
                <a:sym typeface="Arial"/>
              </a:defRPr>
            </a:lvl5pPr>
            <a:lvl6pPr indent="0" lvl="5" marL="0" marR="0" rtl="0" algn="r">
              <a:spcBef>
                <a:spcPts val="0"/>
              </a:spcBef>
              <a:buNone/>
              <a:defRPr b="0" i="0" sz="900" u="none" cap="none" strike="noStrike">
                <a:solidFill>
                  <a:srgbClr val="7F7F7F"/>
                </a:solidFill>
                <a:latin typeface="Arial"/>
                <a:ea typeface="Arial"/>
                <a:cs typeface="Arial"/>
                <a:sym typeface="Arial"/>
              </a:defRPr>
            </a:lvl6pPr>
            <a:lvl7pPr indent="0" lvl="6" marL="0" marR="0" rtl="0" algn="r">
              <a:spcBef>
                <a:spcPts val="0"/>
              </a:spcBef>
              <a:buNone/>
              <a:defRPr b="0" i="0" sz="900" u="none" cap="none" strike="noStrike">
                <a:solidFill>
                  <a:srgbClr val="7F7F7F"/>
                </a:solidFill>
                <a:latin typeface="Arial"/>
                <a:ea typeface="Arial"/>
                <a:cs typeface="Arial"/>
                <a:sym typeface="Arial"/>
              </a:defRPr>
            </a:lvl7pPr>
            <a:lvl8pPr indent="0" lvl="7" marL="0" marR="0" rtl="0" algn="r">
              <a:spcBef>
                <a:spcPts val="0"/>
              </a:spcBef>
              <a:buNone/>
              <a:defRPr b="0" i="0" sz="900" u="none" cap="none" strike="noStrike">
                <a:solidFill>
                  <a:srgbClr val="7F7F7F"/>
                </a:solidFill>
                <a:latin typeface="Arial"/>
                <a:ea typeface="Arial"/>
                <a:cs typeface="Arial"/>
                <a:sym typeface="Arial"/>
              </a:defRPr>
            </a:lvl8pPr>
            <a:lvl9pPr indent="0" lvl="8" marL="0" marR="0" rtl="0" algn="r">
              <a:spcBef>
                <a:spcPts val="0"/>
              </a:spcBef>
              <a:buNone/>
              <a:defRPr b="0" i="0" sz="9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15"/>
          <p:cNvSpPr txBox="1"/>
          <p:nvPr>
            <p:ph type="title"/>
          </p:nvPr>
        </p:nvSpPr>
        <p:spPr>
          <a:xfrm>
            <a:off x="2418675" y="1565225"/>
            <a:ext cx="4286100" cy="781500"/>
          </a:xfrm>
          <a:prstGeom prst="rect">
            <a:avLst/>
          </a:prstGeom>
        </p:spPr>
        <p:txBody>
          <a:bodyPr anchorCtr="0" anchor="b" bIns="34275" lIns="68575" spcFirstLastPara="1" rIns="68575" wrap="square" tIns="34275">
            <a:noAutofit/>
          </a:bodyPr>
          <a:lstStyle/>
          <a:p>
            <a:pPr indent="0" lvl="0" marL="0" rtl="0" algn="ctr">
              <a:spcBef>
                <a:spcPts val="0"/>
              </a:spcBef>
              <a:spcAft>
                <a:spcPts val="0"/>
              </a:spcAft>
              <a:buNone/>
            </a:pPr>
            <a:r>
              <a:rPr lang="zh-CN"/>
              <a:t>Canadian International Development Agency</a:t>
            </a:r>
            <a:endParaRPr/>
          </a:p>
        </p:txBody>
      </p:sp>
      <p:sp>
        <p:nvSpPr>
          <p:cNvPr id="138" name="Google Shape;138;p15"/>
          <p:cNvSpPr txBox="1"/>
          <p:nvPr>
            <p:ph idx="1" type="body"/>
          </p:nvPr>
        </p:nvSpPr>
        <p:spPr>
          <a:xfrm>
            <a:off x="2664277" y="2727176"/>
            <a:ext cx="3815400" cy="5724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zh-CN"/>
              <a:t>Yuhan Li, Yijun Huang, &amp; Yufei Song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6"/>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Outline</a:t>
            </a:r>
            <a:endParaRPr/>
          </a:p>
        </p:txBody>
      </p:sp>
      <p:sp>
        <p:nvSpPr>
          <p:cNvPr id="144" name="Google Shape;144;p16"/>
          <p:cNvSpPr txBox="1"/>
          <p:nvPr>
            <p:ph idx="1" type="body"/>
          </p:nvPr>
        </p:nvSpPr>
        <p:spPr>
          <a:xfrm>
            <a:off x="628650" y="1092851"/>
            <a:ext cx="7886700" cy="36429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zh-CN"/>
              <a:t>动画</a:t>
            </a:r>
            <a:endParaRPr/>
          </a:p>
          <a:p>
            <a:pPr indent="0" lvl="0" marL="0" rtl="0" algn="l">
              <a:spcBef>
                <a:spcPts val="800"/>
              </a:spcBef>
              <a:spcAft>
                <a:spcPts val="0"/>
              </a:spcAft>
              <a:buNone/>
            </a:pPr>
            <a:r>
              <a:rPr lang="zh-CN"/>
              <a:t>视频</a:t>
            </a:r>
            <a:endParaRPr/>
          </a:p>
          <a:p>
            <a:pPr indent="0" lvl="0" marL="0" rtl="0" algn="l">
              <a:spcBef>
                <a:spcPts val="800"/>
              </a:spcBef>
              <a:spcAft>
                <a:spcPts val="0"/>
              </a:spcAft>
              <a:buNone/>
            </a:pPr>
            <a:r>
              <a:rPr lang="zh-CN"/>
              <a:t>互动</a:t>
            </a:r>
            <a:endParaRPr/>
          </a:p>
          <a:p>
            <a:pPr indent="0" lvl="0" marL="0" rtl="0" algn="l">
              <a:spcBef>
                <a:spcPts val="800"/>
              </a:spcBef>
              <a:spcAft>
                <a:spcPts val="0"/>
              </a:spcAft>
              <a:buNone/>
            </a:pPr>
            <a:r>
              <a:rPr lang="zh-CN"/>
              <a:t>History of the organization</a:t>
            </a:r>
            <a:endParaRPr/>
          </a:p>
          <a:p>
            <a:pPr indent="0" lvl="0" marL="0" rtl="0" algn="l">
              <a:spcBef>
                <a:spcPts val="800"/>
              </a:spcBef>
              <a:spcAft>
                <a:spcPts val="0"/>
              </a:spcAft>
              <a:buNone/>
            </a:pPr>
            <a:r>
              <a:rPr lang="zh-CN"/>
              <a:t>Mission Statement</a:t>
            </a:r>
            <a:endParaRPr/>
          </a:p>
          <a:p>
            <a:pPr indent="0" lvl="0" marL="0" rtl="0" algn="l">
              <a:spcBef>
                <a:spcPts val="800"/>
              </a:spcBef>
              <a:spcAft>
                <a:spcPts val="0"/>
              </a:spcAft>
              <a:buNone/>
            </a:pPr>
            <a:r>
              <a:rPr lang="zh-CN"/>
              <a:t>Governance</a:t>
            </a:r>
            <a:endParaRPr/>
          </a:p>
          <a:p>
            <a:pPr indent="0" lvl="0" marL="0" rtl="0" algn="l">
              <a:spcBef>
                <a:spcPts val="800"/>
              </a:spcBef>
              <a:spcAft>
                <a:spcPts val="0"/>
              </a:spcAft>
              <a:buNone/>
            </a:pPr>
            <a:r>
              <a:rPr lang="zh-CN"/>
              <a:t>Funding </a:t>
            </a:r>
            <a:endParaRPr/>
          </a:p>
          <a:p>
            <a:pPr indent="0" lvl="0" marL="0" rtl="0" algn="l">
              <a:spcBef>
                <a:spcPts val="800"/>
              </a:spcBef>
              <a:spcAft>
                <a:spcPts val="0"/>
              </a:spcAft>
              <a:buNone/>
            </a:pPr>
            <a:r>
              <a:rPr lang="zh-CN"/>
              <a:t>Employment opportunities</a:t>
            </a:r>
            <a:endParaRPr/>
          </a:p>
          <a:p>
            <a:pPr indent="0" lvl="0" marL="0" rtl="0" algn="l">
              <a:spcBef>
                <a:spcPts val="800"/>
              </a:spcBef>
              <a:spcAft>
                <a:spcPts val="0"/>
              </a:spcAft>
              <a:buNone/>
            </a:pPr>
            <a:r>
              <a:rPr lang="zh-CN"/>
              <a:t>Trajectory of further education</a:t>
            </a:r>
            <a:endParaRPr/>
          </a:p>
          <a:p>
            <a:pPr indent="0" lvl="0" marL="0" rtl="0" algn="l">
              <a:spcBef>
                <a:spcPts val="800"/>
              </a:spcBef>
              <a:spcAft>
                <a:spcPts val="0"/>
              </a:spcAft>
              <a:buNone/>
            </a:pPr>
            <a:r>
              <a:rPr lang="zh-CN"/>
              <a:t>Critical Analysis of value &amp; sustainability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17"/>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History</a:t>
            </a:r>
            <a:endParaRPr/>
          </a:p>
        </p:txBody>
      </p:sp>
      <p:sp>
        <p:nvSpPr>
          <p:cNvPr id="150" name="Google Shape;150;p17"/>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zh-CN"/>
              <a:t>The Canadian International Development Agency (CIDA) is an organization that was founded in 1968 under the leadership of Lester B. Pearson, who was by then the Prime Minister of Canada. This federal government agency was tasked with the administration of most of Canada’s official co-operation programs majorly in the countries that were undergoing transition and the developing countries. During its formation, CIDA was under the Department of Foreign Affairs, Trade, and Development.</a:t>
            </a:r>
            <a:endParaRPr/>
          </a:p>
        </p:txBody>
      </p:sp>
      <p:pic>
        <p:nvPicPr>
          <p:cNvPr id="151" name="Google Shape;151;p17"/>
          <p:cNvPicPr preferRelativeResize="0"/>
          <p:nvPr/>
        </p:nvPicPr>
        <p:blipFill>
          <a:blip r:embed="rId3">
            <a:alphaModFix/>
          </a:blip>
          <a:stretch>
            <a:fillRect/>
          </a:stretch>
        </p:blipFill>
        <p:spPr>
          <a:xfrm>
            <a:off x="5047875" y="3832724"/>
            <a:ext cx="4096125" cy="1310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18"/>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Mission Statement</a:t>
            </a:r>
            <a:endParaRPr/>
          </a:p>
        </p:txBody>
      </p:sp>
      <p:sp>
        <p:nvSpPr>
          <p:cNvPr id="157" name="Google Shape;157;p18"/>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i="1" lang="zh-CN"/>
              <a:t>CIDA supports sustainable development activities in order to reduce poverty and to contribute to a more secure, equitable and prosperous world. Development is a complex, long-term process that involves all of the world's people, governments and organizations at all levels. Working with partners in the private and public sectors in Canada and in developing countries, and with international organizations and agencies, we support foreign aid projects in more than 100 of the poorest countries of the world. The objective: to work with developing countries and countries in transition to develop the tools to eventually meet their own needs (Canadian International Development Agency).</a:t>
            </a:r>
            <a:endParaRPr i="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19"/>
          <p:cNvSpPr txBox="1"/>
          <p:nvPr>
            <p:ph type="title"/>
          </p:nvPr>
        </p:nvSpPr>
        <p:spPr>
          <a:xfrm>
            <a:off x="628650" y="120769"/>
            <a:ext cx="7886700" cy="994200"/>
          </a:xfrm>
          <a:prstGeom prst="rect">
            <a:avLst/>
          </a:prstGeom>
        </p:spPr>
        <p:txBody>
          <a:bodyPr anchorCtr="0" anchor="t" bIns="28575" lIns="76200" spcFirstLastPara="1" rIns="57150" wrap="square" tIns="28575">
            <a:noAutofit/>
          </a:bodyPr>
          <a:lstStyle/>
          <a:p>
            <a:pPr indent="0" lvl="0" marL="0" rtl="0" algn="ctr">
              <a:spcBef>
                <a:spcPts val="0"/>
              </a:spcBef>
              <a:spcAft>
                <a:spcPts val="0"/>
              </a:spcAft>
              <a:buNone/>
            </a:pPr>
            <a:r>
              <a:rPr lang="zh-CN"/>
              <a:t>Governance</a:t>
            </a:r>
            <a:endParaRPr/>
          </a:p>
        </p:txBody>
      </p:sp>
      <p:pic>
        <p:nvPicPr>
          <p:cNvPr id="163" name="Google Shape;163;p19"/>
          <p:cNvPicPr preferRelativeResize="0"/>
          <p:nvPr/>
        </p:nvPicPr>
        <p:blipFill>
          <a:blip r:embed="rId3">
            <a:alphaModFix/>
          </a:blip>
          <a:stretch>
            <a:fillRect/>
          </a:stretch>
        </p:blipFill>
        <p:spPr>
          <a:xfrm>
            <a:off x="91850" y="642950"/>
            <a:ext cx="9052150" cy="4500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0"/>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Funding</a:t>
            </a:r>
            <a:endParaRPr/>
          </a:p>
        </p:txBody>
      </p:sp>
      <p:sp>
        <p:nvSpPr>
          <p:cNvPr id="169" name="Google Shape;169;p20"/>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1"/>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Employment opportunities</a:t>
            </a:r>
            <a:endParaRPr/>
          </a:p>
        </p:txBody>
      </p:sp>
      <p:sp>
        <p:nvSpPr>
          <p:cNvPr id="175" name="Google Shape;175;p21"/>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2"/>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T</a:t>
            </a:r>
            <a:r>
              <a:rPr lang="zh-CN"/>
              <a:t>rajectory of further education</a:t>
            </a:r>
            <a:endParaRPr/>
          </a:p>
        </p:txBody>
      </p:sp>
      <p:sp>
        <p:nvSpPr>
          <p:cNvPr id="181" name="Google Shape;181;p22"/>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3"/>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Critical Analysis of value &amp; sustainability</a:t>
            </a:r>
            <a:endParaRPr/>
          </a:p>
        </p:txBody>
      </p:sp>
      <p:sp>
        <p:nvSpPr>
          <p:cNvPr id="187" name="Google Shape;187;p23"/>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24"/>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t/>
            </a:r>
            <a:endParaRPr/>
          </a:p>
        </p:txBody>
      </p:sp>
      <p:sp>
        <p:nvSpPr>
          <p:cNvPr id="193" name="Google Shape;193;p24"/>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25"/>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zh-CN"/>
              <a:t>References</a:t>
            </a:r>
            <a:endParaRPr/>
          </a:p>
        </p:txBody>
      </p:sp>
      <p:sp>
        <p:nvSpPr>
          <p:cNvPr id="199" name="Google Shape;199;p25"/>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自定义设计方案">
  <a:themeElements>
    <a:clrScheme name="731pm1">
      <a:dk1>
        <a:srgbClr val="000000"/>
      </a:dk1>
      <a:lt1>
        <a:srgbClr val="FFFFFF"/>
      </a:lt1>
      <a:dk2>
        <a:srgbClr val="8569B8"/>
      </a:dk2>
      <a:lt2>
        <a:srgbClr val="E3F0F3"/>
      </a:lt2>
      <a:accent1>
        <a:srgbClr val="8569B8"/>
      </a:accent1>
      <a:accent2>
        <a:srgbClr val="C5C5DD"/>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